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9C646-1837-4B63-A7C1-B3B13A84EEE0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A7962-9A98-45B8-9D34-4FEE236C2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753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A7962-9A98-45B8-9D34-4FEE236C2A3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92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33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4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54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8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57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88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4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41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71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6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52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45D7CDA-93CD-4F78-8C8B-A7DA767CE098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C1F4A670-4D5A-4A8F-839F-12B7D0DDEC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3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B5574-1AB3-8C4B-937E-D9B2A34B9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012" y="1903269"/>
            <a:ext cx="6290378" cy="156927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/>
              </a:rPr>
              <a:t>ONFERENCE PRO VEDENÍ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effectLst/>
              </a:rPr>
              <a:t>ZŠ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sz="2000" dirty="0">
                <a:effectLst/>
              </a:rPr>
              <a:t>pro</a:t>
            </a:r>
            <a:r>
              <a:rPr lang="cs-CZ" sz="2000" dirty="0" err="1">
                <a:effectLst/>
              </a:rPr>
              <a:t>jektu</a:t>
            </a:r>
            <a:r>
              <a:rPr lang="en-US" sz="2000" dirty="0">
                <a:effectLst/>
              </a:rPr>
              <a:t> MAP IV ORP Teplice,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CZ.02.02.XX/00/23_017/0008443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9058AC5-7242-A696-D65F-46D8FFA4C316}"/>
              </a:ext>
            </a:extLst>
          </p:cNvPr>
          <p:cNvSpPr txBox="1"/>
          <p:nvPr/>
        </p:nvSpPr>
        <p:spPr>
          <a:xfrm>
            <a:off x="4345331" y="3472546"/>
            <a:ext cx="3014257" cy="3811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2000" b="1" dirty="0">
                <a:latin typeface="Georgia" panose="02040502050405020303" pitchFamily="18" charset="0"/>
              </a:rPr>
              <a:t>21</a:t>
            </a:r>
            <a:r>
              <a:rPr lang="en-US" sz="2000" b="1" dirty="0">
                <a:latin typeface="Georgia" panose="02040502050405020303" pitchFamily="18" charset="0"/>
              </a:rPr>
              <a:t>.</a:t>
            </a:r>
            <a:r>
              <a:rPr lang="cs-CZ" sz="2000" b="1" dirty="0">
                <a:latin typeface="Georgia" panose="02040502050405020303" pitchFamily="18" charset="0"/>
              </a:rPr>
              <a:t> 11. </a:t>
            </a:r>
            <a:r>
              <a:rPr lang="en-US" sz="2000" b="1" dirty="0">
                <a:latin typeface="Georgia" panose="02040502050405020303" pitchFamily="18" charset="0"/>
              </a:rPr>
              <a:t>2024</a:t>
            </a:r>
            <a:r>
              <a:rPr lang="cs-CZ" sz="2000" b="1" dirty="0">
                <a:latin typeface="Georgia" panose="02040502050405020303" pitchFamily="18" charset="0"/>
              </a:rPr>
              <a:t> – 22. 11. 2024</a:t>
            </a:r>
            <a:endParaRPr lang="en-US" sz="2000" b="1" dirty="0">
              <a:latin typeface="Georgia" panose="02040502050405020303" pitchFamily="18" charset="0"/>
            </a:endParaRPr>
          </a:p>
        </p:txBody>
      </p:sp>
      <p:pic>
        <p:nvPicPr>
          <p:cNvPr id="5" name="image2.png">
            <a:extLst>
              <a:ext uri="{FF2B5EF4-FFF2-40B4-BE49-F238E27FC236}">
                <a16:creationId xmlns:a16="http://schemas.microsoft.com/office/drawing/2014/main" id="{1CD1F20E-69AA-1E0A-7656-66268426625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11422" y="6283092"/>
            <a:ext cx="3510140" cy="500195"/>
          </a:xfrm>
          <a:prstGeom prst="rect">
            <a:avLst/>
          </a:prstGeom>
        </p:spPr>
      </p:pic>
      <p:pic>
        <p:nvPicPr>
          <p:cNvPr id="1026" name="Picture 2" descr="Není k dispozici žádný popis fotky.">
            <a:extLst>
              <a:ext uri="{FF2B5EF4-FFF2-40B4-BE49-F238E27FC236}">
                <a16:creationId xmlns:a16="http://schemas.microsoft.com/office/drawing/2014/main" id="{945FCF99-C422-8961-F97F-8D4AC9B20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6017" y="6192171"/>
            <a:ext cx="665829" cy="66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1.png">
            <a:extLst>
              <a:ext uri="{FF2B5EF4-FFF2-40B4-BE49-F238E27FC236}">
                <a16:creationId xmlns:a16="http://schemas.microsoft.com/office/drawing/2014/main" id="{9732ACAB-B30B-4723-5215-5571E3F0A593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00058" y="6192171"/>
            <a:ext cx="587110" cy="59724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68517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0330F-9817-EA20-6882-35506F18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37AC8C-592C-BD26-FD1D-36EB9DF79C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7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165AB-A080-2E58-34B5-6F20FA98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0EA80-C96A-EEF1-B695-4CDA63BCA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EFB2A5-23FA-CA8C-2B3E-86C4E4684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55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řevo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31</TotalTime>
  <Words>31</Words>
  <Application>Microsoft Office PowerPoint</Application>
  <PresentationFormat>Širokoúhlá obrazovka</PresentationFormat>
  <Paragraphs>3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Aptos</vt:lpstr>
      <vt:lpstr>Georgia</vt:lpstr>
      <vt:lpstr>Trebuchet MS</vt:lpstr>
      <vt:lpstr>Wingdings</vt:lpstr>
      <vt:lpstr>Dřevo</vt:lpstr>
      <vt:lpstr>KONFERENCE PRO VEDENÍ ZŠ projektu MAP IV ORP Teplice, CZ.02.02.XX/00/23_017/0008443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impuls@impuls-sro.cz</dc:creator>
  <cp:lastModifiedBy>Libor Kudrna</cp:lastModifiedBy>
  <cp:revision>6</cp:revision>
  <dcterms:created xsi:type="dcterms:W3CDTF">2024-10-19T14:42:59Z</dcterms:created>
  <dcterms:modified xsi:type="dcterms:W3CDTF">2024-11-19T10:13:26Z</dcterms:modified>
</cp:coreProperties>
</file>